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</p:sldIdLst>
  <p:sldSz cx="18288000" cy="10287000"/>
  <p:notesSz cx="6858000" cy="9144000"/>
  <p:embeddedFontLst>
    <p:embeddedFont>
      <p:font typeface="Alice" panose="020B0604020202020204" charset="0"/>
      <p:regular r:id="rId18"/>
    </p:embeddedFont>
    <p:embeddedFont>
      <p:font typeface="Bodoni" panose="020B0604020202020204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1O0+7V7wPiJPF1TcciHdUCZEL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106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5396a199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b5396a199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b5396a199c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b5396a199c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5396a199c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2b5396a199c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5396a199c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b5396a199c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5396a199c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2b5396a199c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b8118d72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2b8118d72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8118d72e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2b8118d72e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b5396a199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2b5396a199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5396a199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b5396a199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5396a199c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b5396a199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5396a199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2b5396a199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5396a199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b5396a199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b5396a199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2b5396a199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5396a199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b5396a199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b5396a199c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b5396a199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13" Type="http://schemas.openxmlformats.org/officeDocument/2006/relationships/image" Target="../media/image100.jpg"/><Relationship Id="rId3" Type="http://schemas.openxmlformats.org/officeDocument/2006/relationships/image" Target="../media/image38.png"/><Relationship Id="rId7" Type="http://schemas.openxmlformats.org/officeDocument/2006/relationships/image" Target="../media/image94.jpg"/><Relationship Id="rId12" Type="http://schemas.openxmlformats.org/officeDocument/2006/relationships/image" Target="../media/image9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g"/><Relationship Id="rId11" Type="http://schemas.openxmlformats.org/officeDocument/2006/relationships/image" Target="../media/image98.jpg"/><Relationship Id="rId5" Type="http://schemas.openxmlformats.org/officeDocument/2006/relationships/image" Target="../media/image92.jpg"/><Relationship Id="rId10" Type="http://schemas.openxmlformats.org/officeDocument/2006/relationships/image" Target="../media/image97.jpg"/><Relationship Id="rId4" Type="http://schemas.openxmlformats.org/officeDocument/2006/relationships/image" Target="../media/image39.png"/><Relationship Id="rId9" Type="http://schemas.openxmlformats.org/officeDocument/2006/relationships/image" Target="../media/image96.jpg"/><Relationship Id="rId14" Type="http://schemas.openxmlformats.org/officeDocument/2006/relationships/image" Target="../media/image10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13" Type="http://schemas.openxmlformats.org/officeDocument/2006/relationships/image" Target="../media/image110.jpg"/><Relationship Id="rId3" Type="http://schemas.openxmlformats.org/officeDocument/2006/relationships/image" Target="../media/image38.png"/><Relationship Id="rId7" Type="http://schemas.openxmlformats.org/officeDocument/2006/relationships/image" Target="../media/image104.jpg"/><Relationship Id="rId12" Type="http://schemas.openxmlformats.org/officeDocument/2006/relationships/image" Target="../media/image10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g"/><Relationship Id="rId11" Type="http://schemas.openxmlformats.org/officeDocument/2006/relationships/image" Target="../media/image108.jpg"/><Relationship Id="rId5" Type="http://schemas.openxmlformats.org/officeDocument/2006/relationships/image" Target="../media/image102.jpg"/><Relationship Id="rId10" Type="http://schemas.openxmlformats.org/officeDocument/2006/relationships/image" Target="../media/image107.jpg"/><Relationship Id="rId4" Type="http://schemas.openxmlformats.org/officeDocument/2006/relationships/image" Target="../media/image39.png"/><Relationship Id="rId9" Type="http://schemas.openxmlformats.org/officeDocument/2006/relationships/image" Target="../media/image106.jpg"/><Relationship Id="rId14" Type="http://schemas.openxmlformats.org/officeDocument/2006/relationships/image" Target="../media/image11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13" Type="http://schemas.openxmlformats.org/officeDocument/2006/relationships/image" Target="../media/image120.jpg"/><Relationship Id="rId3" Type="http://schemas.openxmlformats.org/officeDocument/2006/relationships/image" Target="../media/image38.png"/><Relationship Id="rId7" Type="http://schemas.openxmlformats.org/officeDocument/2006/relationships/image" Target="../media/image114.jpg"/><Relationship Id="rId12" Type="http://schemas.openxmlformats.org/officeDocument/2006/relationships/image" Target="../media/image1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g"/><Relationship Id="rId11" Type="http://schemas.openxmlformats.org/officeDocument/2006/relationships/image" Target="../media/image118.jpg"/><Relationship Id="rId5" Type="http://schemas.openxmlformats.org/officeDocument/2006/relationships/image" Target="../media/image112.jpg"/><Relationship Id="rId10" Type="http://schemas.openxmlformats.org/officeDocument/2006/relationships/image" Target="../media/image117.jpg"/><Relationship Id="rId4" Type="http://schemas.openxmlformats.org/officeDocument/2006/relationships/image" Target="../media/image39.png"/><Relationship Id="rId9" Type="http://schemas.openxmlformats.org/officeDocument/2006/relationships/image" Target="../media/image116.jpg"/><Relationship Id="rId14" Type="http://schemas.openxmlformats.org/officeDocument/2006/relationships/image" Target="../media/image12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13" Type="http://schemas.openxmlformats.org/officeDocument/2006/relationships/image" Target="../media/image130.jpg"/><Relationship Id="rId3" Type="http://schemas.openxmlformats.org/officeDocument/2006/relationships/image" Target="../media/image38.png"/><Relationship Id="rId7" Type="http://schemas.openxmlformats.org/officeDocument/2006/relationships/image" Target="../media/image124.jpg"/><Relationship Id="rId12" Type="http://schemas.openxmlformats.org/officeDocument/2006/relationships/image" Target="../media/image1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g"/><Relationship Id="rId11" Type="http://schemas.openxmlformats.org/officeDocument/2006/relationships/image" Target="../media/image128.jpg"/><Relationship Id="rId5" Type="http://schemas.openxmlformats.org/officeDocument/2006/relationships/image" Target="../media/image122.jpg"/><Relationship Id="rId10" Type="http://schemas.openxmlformats.org/officeDocument/2006/relationships/image" Target="../media/image127.jpg"/><Relationship Id="rId4" Type="http://schemas.openxmlformats.org/officeDocument/2006/relationships/image" Target="../media/image39.png"/><Relationship Id="rId9" Type="http://schemas.openxmlformats.org/officeDocument/2006/relationships/image" Target="../media/image126.jpg"/><Relationship Id="rId14" Type="http://schemas.openxmlformats.org/officeDocument/2006/relationships/image" Target="../media/image1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3" Type="http://schemas.openxmlformats.org/officeDocument/2006/relationships/image" Target="../media/image6.pn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7.png"/><Relationship Id="rId9" Type="http://schemas.openxmlformats.org/officeDocument/2006/relationships/image" Target="../media/image22.jpg"/><Relationship Id="rId1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6.pn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7.pn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image" Target="../media/image48.jpg"/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12" Type="http://schemas.openxmlformats.org/officeDocument/2006/relationships/image" Target="../media/image4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4" Type="http://schemas.openxmlformats.org/officeDocument/2006/relationships/image" Target="../media/image39.png"/><Relationship Id="rId9" Type="http://schemas.openxmlformats.org/officeDocument/2006/relationships/image" Target="../media/image44.jpg"/><Relationship Id="rId14" Type="http://schemas.openxmlformats.org/officeDocument/2006/relationships/image" Target="../media/image4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jpg"/><Relationship Id="rId3" Type="http://schemas.openxmlformats.org/officeDocument/2006/relationships/image" Target="../media/image38.pn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51.jpg"/><Relationship Id="rId10" Type="http://schemas.openxmlformats.org/officeDocument/2006/relationships/image" Target="../media/image56.jpg"/><Relationship Id="rId4" Type="http://schemas.openxmlformats.org/officeDocument/2006/relationships/image" Target="../media/image50.png"/><Relationship Id="rId9" Type="http://schemas.openxmlformats.org/officeDocument/2006/relationships/image" Target="../media/image55.jpg"/><Relationship Id="rId14" Type="http://schemas.openxmlformats.org/officeDocument/2006/relationships/image" Target="../media/image6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9.jpg"/><Relationship Id="rId3" Type="http://schemas.openxmlformats.org/officeDocument/2006/relationships/image" Target="../media/image38.png"/><Relationship Id="rId7" Type="http://schemas.openxmlformats.org/officeDocument/2006/relationships/image" Target="../media/image63.jpg"/><Relationship Id="rId12" Type="http://schemas.openxmlformats.org/officeDocument/2006/relationships/image" Target="../media/image6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g"/><Relationship Id="rId11" Type="http://schemas.openxmlformats.org/officeDocument/2006/relationships/image" Target="../media/image67.jpg"/><Relationship Id="rId5" Type="http://schemas.openxmlformats.org/officeDocument/2006/relationships/image" Target="../media/image61.jpg"/><Relationship Id="rId15" Type="http://schemas.openxmlformats.org/officeDocument/2006/relationships/image" Target="../media/image71.jpg"/><Relationship Id="rId10" Type="http://schemas.openxmlformats.org/officeDocument/2006/relationships/image" Target="../media/image66.jpg"/><Relationship Id="rId4" Type="http://schemas.openxmlformats.org/officeDocument/2006/relationships/image" Target="../media/image39.png"/><Relationship Id="rId9" Type="http://schemas.openxmlformats.org/officeDocument/2006/relationships/image" Target="../media/image65.jpg"/><Relationship Id="rId14" Type="http://schemas.openxmlformats.org/officeDocument/2006/relationships/image" Target="../media/image7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13" Type="http://schemas.openxmlformats.org/officeDocument/2006/relationships/image" Target="../media/image80.jpg"/><Relationship Id="rId3" Type="http://schemas.openxmlformats.org/officeDocument/2006/relationships/image" Target="../media/image38.png"/><Relationship Id="rId7" Type="http://schemas.openxmlformats.org/officeDocument/2006/relationships/image" Target="../media/image74.jp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11" Type="http://schemas.openxmlformats.org/officeDocument/2006/relationships/image" Target="../media/image78.jpg"/><Relationship Id="rId5" Type="http://schemas.openxmlformats.org/officeDocument/2006/relationships/image" Target="../media/image72.jpg"/><Relationship Id="rId10" Type="http://schemas.openxmlformats.org/officeDocument/2006/relationships/image" Target="../media/image77.jpg"/><Relationship Id="rId4" Type="http://schemas.openxmlformats.org/officeDocument/2006/relationships/image" Target="../media/image39.png"/><Relationship Id="rId9" Type="http://schemas.openxmlformats.org/officeDocument/2006/relationships/image" Target="../media/image76.jpg"/><Relationship Id="rId14" Type="http://schemas.openxmlformats.org/officeDocument/2006/relationships/image" Target="../media/image8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13" Type="http://schemas.openxmlformats.org/officeDocument/2006/relationships/image" Target="../media/image90.jpg"/><Relationship Id="rId3" Type="http://schemas.openxmlformats.org/officeDocument/2006/relationships/image" Target="../media/image38.png"/><Relationship Id="rId7" Type="http://schemas.openxmlformats.org/officeDocument/2006/relationships/image" Target="../media/image84.jpg"/><Relationship Id="rId12" Type="http://schemas.openxmlformats.org/officeDocument/2006/relationships/image" Target="../media/image8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11" Type="http://schemas.openxmlformats.org/officeDocument/2006/relationships/image" Target="../media/image88.jpg"/><Relationship Id="rId5" Type="http://schemas.openxmlformats.org/officeDocument/2006/relationships/image" Target="../media/image82.jpg"/><Relationship Id="rId10" Type="http://schemas.openxmlformats.org/officeDocument/2006/relationships/image" Target="../media/image87.jpg"/><Relationship Id="rId4" Type="http://schemas.openxmlformats.org/officeDocument/2006/relationships/image" Target="../media/image39.png"/><Relationship Id="rId9" Type="http://schemas.openxmlformats.org/officeDocument/2006/relationships/image" Target="../media/image86.jpg"/><Relationship Id="rId14" Type="http://schemas.openxmlformats.org/officeDocument/2006/relationships/image" Target="../media/image9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5396a199c_0_17"/>
          <p:cNvSpPr/>
          <p:nvPr/>
        </p:nvSpPr>
        <p:spPr>
          <a:xfrm>
            <a:off x="-1119135" y="-1916920"/>
            <a:ext cx="4295670" cy="4295670"/>
          </a:xfrm>
          <a:custGeom>
            <a:avLst/>
            <a:gdLst/>
            <a:ahLst/>
            <a:cxnLst/>
            <a:rect l="l" t="t" r="r" b="b"/>
            <a:pathLst>
              <a:path w="4295670" h="4295670" extrusionOk="0">
                <a:moveTo>
                  <a:pt x="0" y="0"/>
                </a:moveTo>
                <a:lnTo>
                  <a:pt x="4295670" y="0"/>
                </a:lnTo>
                <a:lnTo>
                  <a:pt x="4295670" y="4295670"/>
                </a:lnTo>
                <a:lnTo>
                  <a:pt x="0" y="4295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3" name="Google Shape;323;g2b5396a199c_0_17"/>
          <p:cNvSpPr/>
          <p:nvPr/>
        </p:nvSpPr>
        <p:spPr>
          <a:xfrm>
            <a:off x="3125757" y="-1284626"/>
            <a:ext cx="10857502" cy="11421270"/>
          </a:xfrm>
          <a:custGeom>
            <a:avLst/>
            <a:gdLst/>
            <a:ahLst/>
            <a:cxnLst/>
            <a:rect l="l" t="t" r="r" b="b"/>
            <a:pathLst>
              <a:path w="10857502" h="11421270" extrusionOk="0">
                <a:moveTo>
                  <a:pt x="0" y="0"/>
                </a:moveTo>
                <a:lnTo>
                  <a:pt x="10857502" y="0"/>
                </a:lnTo>
                <a:lnTo>
                  <a:pt x="10857502" y="11421270"/>
                </a:lnTo>
                <a:lnTo>
                  <a:pt x="0" y="114212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9"/>
            </a:stretch>
          </a:blipFill>
          <a:ln>
            <a:noFill/>
          </a:ln>
        </p:spPr>
      </p:sp>
      <p:sp>
        <p:nvSpPr>
          <p:cNvPr id="324" name="Google Shape;324;g2b5396a199c_0_17"/>
          <p:cNvSpPr txBox="1"/>
          <p:nvPr/>
        </p:nvSpPr>
        <p:spPr>
          <a:xfrm>
            <a:off x="13983248" y="1667731"/>
            <a:ext cx="1914000" cy="30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1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TEAM-2:</a:t>
            </a:r>
            <a:endParaRPr/>
          </a:p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CS23I1029</a:t>
            </a:r>
            <a:endParaRPr/>
          </a:p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CS23I1005</a:t>
            </a:r>
            <a:endParaRPr/>
          </a:p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CS23B1090</a:t>
            </a:r>
            <a:endParaRPr/>
          </a:p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CS23I1026</a:t>
            </a:r>
            <a:endParaRPr/>
          </a:p>
        </p:txBody>
      </p:sp>
      <p:sp>
        <p:nvSpPr>
          <p:cNvPr id="325" name="Google Shape;325;g2b5396a199c_0_17"/>
          <p:cNvSpPr txBox="1"/>
          <p:nvPr/>
        </p:nvSpPr>
        <p:spPr>
          <a:xfrm>
            <a:off x="1444759" y="2144781"/>
            <a:ext cx="1961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1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TEAM-1</a:t>
            </a:r>
            <a:endParaRPr/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CS23I1027</a:t>
            </a:r>
            <a:endParaRPr/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CS23I1014</a:t>
            </a:r>
            <a:endParaRPr/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CS23B1059</a:t>
            </a:r>
            <a:endParaRPr/>
          </a:p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CS23I1065</a:t>
            </a:r>
            <a:endParaRPr/>
          </a:p>
        </p:txBody>
      </p:sp>
      <p:sp>
        <p:nvSpPr>
          <p:cNvPr id="326" name="Google Shape;326;g2b5396a199c_0_17"/>
          <p:cNvSpPr txBox="1"/>
          <p:nvPr/>
        </p:nvSpPr>
        <p:spPr>
          <a:xfrm>
            <a:off x="10543325" y="8489650"/>
            <a:ext cx="54777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4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TEAM-3</a:t>
            </a:r>
            <a:r>
              <a:rPr lang="en-US" sz="3024" b="0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: CS23I1017  CS23B1092  CS23I1037 CS23</a:t>
            </a:r>
            <a:r>
              <a:rPr lang="en-US" sz="3024">
                <a:latin typeface="Bodoni"/>
                <a:ea typeface="Bodoni"/>
                <a:cs typeface="Bodoni"/>
                <a:sym typeface="Bodoni"/>
              </a:rPr>
              <a:t>I1032</a:t>
            </a:r>
            <a:endParaRPr/>
          </a:p>
        </p:txBody>
      </p:sp>
      <p:pic>
        <p:nvPicPr>
          <p:cNvPr id="327" name="Google Shape;327;g2b5396a199c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3150" y="682325"/>
            <a:ext cx="3936975" cy="487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b5396a199c_0_17"/>
          <p:cNvSpPr/>
          <p:nvPr/>
        </p:nvSpPr>
        <p:spPr>
          <a:xfrm rot="8983524">
            <a:off x="6780523" y="5317885"/>
            <a:ext cx="1702487" cy="789451"/>
          </a:xfrm>
          <a:prstGeom prst="rtTriangle">
            <a:avLst/>
          </a:prstGeom>
          <a:solidFill>
            <a:srgbClr val="A19B66"/>
          </a:solidFill>
          <a:ln w="9525" cap="flat" cmpd="sng">
            <a:solidFill>
              <a:srgbClr val="A19B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2b5396a199c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9975" y="5747024"/>
            <a:ext cx="5909047" cy="42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b5396a199c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7986612" y="851637"/>
            <a:ext cx="6633925" cy="43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5396a199c_0_157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6" name="Google Shape;476;g2b5396a199c_0_157"/>
          <p:cNvSpPr/>
          <p:nvPr/>
        </p:nvSpPr>
        <p:spPr>
          <a:xfrm>
            <a:off x="267981" y="8717646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7" name="Google Shape;477;g2b5396a199c_0_157"/>
          <p:cNvSpPr txBox="1"/>
          <p:nvPr/>
        </p:nvSpPr>
        <p:spPr>
          <a:xfrm>
            <a:off x="1028700" y="454660"/>
            <a:ext cx="5253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CS23I1017-PRIYANK</a:t>
            </a:r>
            <a:endParaRPr/>
          </a:p>
        </p:txBody>
      </p:sp>
      <p:pic>
        <p:nvPicPr>
          <p:cNvPr id="478" name="Google Shape;478;g2b5396a199c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3552695" y="6518506"/>
            <a:ext cx="4186839" cy="261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b5396a199c_0_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928271" y="2023708"/>
            <a:ext cx="3974958" cy="248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b5396a199c_0_1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030113" y="2032148"/>
            <a:ext cx="4019907" cy="251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2b5396a199c_0_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322" y="1278420"/>
            <a:ext cx="2525907" cy="404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2b5396a199c_0_1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12324335" y="2028094"/>
            <a:ext cx="3998249" cy="249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2b5396a199c_0_1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288858" y="6498976"/>
            <a:ext cx="4301092" cy="268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b5396a199c_0_1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22171" y="1278431"/>
            <a:ext cx="2525920" cy="404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b5396a199c_0_1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0451016" y="6524569"/>
            <a:ext cx="4219192" cy="263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b5396a199c_0_1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990920" y="6491731"/>
            <a:ext cx="4324275" cy="270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b5396a199c_0_1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4160896" y="6506226"/>
            <a:ext cx="4277908" cy="267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b5396a199c_0_270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3" name="Google Shape;493;g2b5396a199c_0_270"/>
          <p:cNvSpPr/>
          <p:nvPr/>
        </p:nvSpPr>
        <p:spPr>
          <a:xfrm>
            <a:off x="267981" y="8717646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4" name="Google Shape;494;g2b5396a199c_0_270"/>
          <p:cNvSpPr txBox="1"/>
          <p:nvPr/>
        </p:nvSpPr>
        <p:spPr>
          <a:xfrm>
            <a:off x="913225" y="454650"/>
            <a:ext cx="5817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</a:t>
            </a:r>
            <a:r>
              <a:rPr lang="en-US" sz="4299" b="1">
                <a:latin typeface="Bodoni"/>
                <a:ea typeface="Bodoni"/>
                <a:cs typeface="Bodoni"/>
                <a:sym typeface="Bodoni"/>
              </a:rPr>
              <a:t>37</a:t>
            </a: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-</a:t>
            </a:r>
            <a:r>
              <a:rPr lang="en-US" sz="4299" b="1">
                <a:latin typeface="Bodoni"/>
                <a:ea typeface="Bodoni"/>
                <a:cs typeface="Bodoni"/>
                <a:sym typeface="Bodoni"/>
              </a:rPr>
              <a:t>YASWITHA</a:t>
            </a:r>
            <a:endParaRPr/>
          </a:p>
        </p:txBody>
      </p:sp>
      <p:pic>
        <p:nvPicPr>
          <p:cNvPr id="495" name="Google Shape;495;g2b5396a199c_0_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6457" y="5932436"/>
            <a:ext cx="3001152" cy="377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b5396a199c_0_2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724" y="1422613"/>
            <a:ext cx="2838941" cy="3785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b5396a199c_0_2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74566" y="5932431"/>
            <a:ext cx="2776133" cy="348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b5396a199c_0_2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41049" y="5932438"/>
            <a:ext cx="2867112" cy="360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b5396a199c_0_2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1858" y="5932436"/>
            <a:ext cx="3001152" cy="377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b5396a199c_0_2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2403" y="5932425"/>
            <a:ext cx="3001152" cy="37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b5396a199c_0_2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58029" y="1542755"/>
            <a:ext cx="2748845" cy="366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b5396a199c_0_2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0192153" y="1900974"/>
            <a:ext cx="3771315" cy="282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b5396a199c_0_2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34285" y="1422600"/>
            <a:ext cx="2748845" cy="366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b5396a199c_0_27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746" y="1422600"/>
            <a:ext cx="2838931" cy="3785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5396a199c_0_276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0" name="Google Shape;510;g2b5396a199c_0_276"/>
          <p:cNvSpPr/>
          <p:nvPr/>
        </p:nvSpPr>
        <p:spPr>
          <a:xfrm>
            <a:off x="267981" y="8717646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1" name="Google Shape;511;g2b5396a199c_0_276"/>
          <p:cNvSpPr txBox="1"/>
          <p:nvPr/>
        </p:nvSpPr>
        <p:spPr>
          <a:xfrm>
            <a:off x="1028700" y="454660"/>
            <a:ext cx="5253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</a:t>
            </a:r>
            <a:r>
              <a:rPr lang="en-US" sz="4299" b="1">
                <a:latin typeface="Bodoni"/>
                <a:ea typeface="Bodoni"/>
                <a:cs typeface="Bodoni"/>
                <a:sym typeface="Bodoni"/>
              </a:rPr>
              <a:t>32</a:t>
            </a: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-</a:t>
            </a:r>
            <a:r>
              <a:rPr lang="en-US" sz="4299" b="1">
                <a:latin typeface="Bodoni"/>
                <a:ea typeface="Bodoni"/>
                <a:cs typeface="Bodoni"/>
                <a:sym typeface="Bodoni"/>
              </a:rPr>
              <a:t>DEETYA</a:t>
            </a:r>
            <a:endParaRPr/>
          </a:p>
        </p:txBody>
      </p:sp>
      <p:pic>
        <p:nvPicPr>
          <p:cNvPr id="512" name="Google Shape;512;g2b5396a199c_0_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7459" y="6038450"/>
            <a:ext cx="2580866" cy="37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b5396a199c_0_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226648" y="6379637"/>
            <a:ext cx="3671501" cy="30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b5396a199c_0_2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579501" y="1616878"/>
            <a:ext cx="4284048" cy="352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b5396a199c_0_2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7550631" y="6368612"/>
            <a:ext cx="3707350" cy="304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b5396a199c_0_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711356" y="6424106"/>
            <a:ext cx="3563274" cy="29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b5396a199c_0_2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966" y="1235364"/>
            <a:ext cx="2932025" cy="42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b5396a199c_0_2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13792112" y="6341588"/>
            <a:ext cx="3770976" cy="30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b5396a199c_0_27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85678" y="1235375"/>
            <a:ext cx="2932018" cy="428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b5396a199c_0_27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615126" y="1235375"/>
            <a:ext cx="3034250" cy="443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b5396a199c_0_27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243048" y="1235375"/>
            <a:ext cx="3034250" cy="44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b5396a199c_0_173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7" name="Google Shape;527;g2b5396a199c_0_173"/>
          <p:cNvSpPr/>
          <p:nvPr/>
        </p:nvSpPr>
        <p:spPr>
          <a:xfrm>
            <a:off x="102726" y="8632281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8" name="Google Shape;528;g2b5396a199c_0_173"/>
          <p:cNvSpPr txBox="1"/>
          <p:nvPr/>
        </p:nvSpPr>
        <p:spPr>
          <a:xfrm>
            <a:off x="941808" y="556207"/>
            <a:ext cx="536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CS23B1092-SAHITYA</a:t>
            </a:r>
            <a:endParaRPr/>
          </a:p>
        </p:txBody>
      </p:sp>
      <p:pic>
        <p:nvPicPr>
          <p:cNvPr id="529" name="Google Shape;529;g2b5396a199c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5090" y="1800514"/>
            <a:ext cx="2619908" cy="325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2b5396a199c_0_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33879" y="6242078"/>
            <a:ext cx="2834797" cy="322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2b5396a199c_0_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34861" y="1800512"/>
            <a:ext cx="2619908" cy="325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b5396a199c_0_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0937" y="6213500"/>
            <a:ext cx="2859886" cy="325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2b5396a199c_0_1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1913" y="6213500"/>
            <a:ext cx="2859886" cy="325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b5396a199c_0_1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11383147" y="6438875"/>
            <a:ext cx="3228385" cy="283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b5396a199c_0_1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9225" y="6213500"/>
            <a:ext cx="2859886" cy="325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b5396a199c_0_1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51977" y="1800514"/>
            <a:ext cx="2619908" cy="325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b5396a199c_0_17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34604" y="1800514"/>
            <a:ext cx="2619908" cy="325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2b5396a199c_0_17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41800" y="1800522"/>
            <a:ext cx="2619908" cy="3256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b8118d72e6_0_0"/>
          <p:cNvSpPr txBox="1"/>
          <p:nvPr/>
        </p:nvSpPr>
        <p:spPr>
          <a:xfrm>
            <a:off x="2455819" y="509645"/>
            <a:ext cx="12528000" cy="50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DS1001 / JAN-MAY 2024</a:t>
            </a:r>
            <a:endParaRPr/>
          </a:p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Session </a:t>
            </a:r>
            <a:r>
              <a:rPr lang="en-US" sz="9600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3</a:t>
            </a:r>
            <a:endParaRPr/>
          </a:p>
        </p:txBody>
      </p:sp>
      <p:sp>
        <p:nvSpPr>
          <p:cNvPr id="544" name="Google Shape;544;g2b8118d72e6_0_0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5" name="Google Shape;545;g2b8118d72e6_0_0"/>
          <p:cNvSpPr txBox="1"/>
          <p:nvPr/>
        </p:nvSpPr>
        <p:spPr>
          <a:xfrm>
            <a:off x="3322883" y="5257800"/>
            <a:ext cx="10793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71905"/>
                </a:solidFill>
                <a:latin typeface="Alice"/>
                <a:ea typeface="Alice"/>
                <a:cs typeface="Alice"/>
                <a:sym typeface="Alice"/>
              </a:rPr>
              <a:t>Team #32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rgbClr val="271905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546" name="Google Shape;546;g2b8118d72e6_0_0"/>
          <p:cNvSpPr/>
          <p:nvPr/>
        </p:nvSpPr>
        <p:spPr>
          <a:xfrm>
            <a:off x="1363492" y="8746101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7" name="Google Shape;547;g2b8118d72e6_0_0"/>
          <p:cNvSpPr/>
          <p:nvPr/>
        </p:nvSpPr>
        <p:spPr>
          <a:xfrm>
            <a:off x="10986615" y="9239250"/>
            <a:ext cx="7301389" cy="38100"/>
          </a:xfrm>
          <a:custGeom>
            <a:avLst/>
            <a:gdLst/>
            <a:ahLst/>
            <a:cxnLst/>
            <a:rect l="l" t="t" r="r" b="b"/>
            <a:pathLst>
              <a:path w="9735185" h="50800" extrusionOk="0">
                <a:moveTo>
                  <a:pt x="0" y="0"/>
                </a:moveTo>
                <a:lnTo>
                  <a:pt x="9735185" y="0"/>
                </a:lnTo>
                <a:lnTo>
                  <a:pt x="9735185" y="50800"/>
                </a:lnTo>
                <a:lnTo>
                  <a:pt x="0" y="50800"/>
                </a:lnTo>
                <a:close/>
              </a:path>
            </a:pathLst>
          </a:custGeom>
          <a:solidFill>
            <a:srgbClr val="967D55"/>
          </a:solidFill>
          <a:ln>
            <a:noFill/>
          </a:ln>
        </p:spPr>
      </p:sp>
      <p:sp>
        <p:nvSpPr>
          <p:cNvPr id="548" name="Google Shape;548;g2b8118d72e6_0_0"/>
          <p:cNvSpPr txBox="1"/>
          <p:nvPr/>
        </p:nvSpPr>
        <p:spPr>
          <a:xfrm>
            <a:off x="4106000" y="5774922"/>
            <a:ext cx="9227700" cy="22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-CS23B1092 , CS23B1059 , CS23B1090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CS23I1005 , CS23I1014 , CS23I1017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CS23I1026 , C23I1027 , CS231029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1" i="0" u="none" strike="noStrike" cap="none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CS23I1037 , CS23I1065, C</a:t>
            </a:r>
            <a:r>
              <a:rPr lang="en-US" sz="2193" b="1">
                <a:solidFill>
                  <a:srgbClr val="271905"/>
                </a:solidFill>
                <a:latin typeface="Bodoni"/>
                <a:ea typeface="Bodoni"/>
                <a:cs typeface="Bodoni"/>
                <a:sym typeface="Bodoni"/>
              </a:rPr>
              <a:t>S23I1032</a:t>
            </a:r>
            <a:endParaRPr/>
          </a:p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93" b="1" i="0" u="none" strike="noStrike" cap="none">
              <a:solidFill>
                <a:srgbClr val="271905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8118d72e6_0_9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54" name="Google Shape;554;g2b8118d72e6_0_9"/>
          <p:cNvSpPr/>
          <p:nvPr/>
        </p:nvSpPr>
        <p:spPr>
          <a:xfrm>
            <a:off x="102726" y="8632281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WhatsApp Video 2024-02-11 at 16.55.58_a4482193">
            <a:hlinkClick r:id="" action="ppaction://media"/>
            <a:extLst>
              <a:ext uri="{FF2B5EF4-FFF2-40B4-BE49-F238E27FC236}">
                <a16:creationId xmlns:a16="http://schemas.microsoft.com/office/drawing/2014/main" id="{8DB66627-E57F-B77F-2A06-F7D6A7E4D2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4978" y="489718"/>
            <a:ext cx="9307564" cy="9307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5396a199c_0_29"/>
          <p:cNvSpPr/>
          <p:nvPr/>
        </p:nvSpPr>
        <p:spPr>
          <a:xfrm>
            <a:off x="15443308" y="-969726"/>
            <a:ext cx="3631984" cy="3631984"/>
          </a:xfrm>
          <a:custGeom>
            <a:avLst/>
            <a:gdLst/>
            <a:ahLst/>
            <a:cxnLst/>
            <a:rect l="l" t="t" r="r" b="b"/>
            <a:pathLst>
              <a:path w="3631984" h="3631984" extrusionOk="0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6" name="Google Shape;336;g2b5396a199c_0_29"/>
          <p:cNvSpPr/>
          <p:nvPr/>
        </p:nvSpPr>
        <p:spPr>
          <a:xfrm>
            <a:off x="1363492" y="9296400"/>
            <a:ext cx="2516197" cy="2516197"/>
          </a:xfrm>
          <a:custGeom>
            <a:avLst/>
            <a:gdLst/>
            <a:ahLst/>
            <a:cxnLst/>
            <a:rect l="l" t="t" r="r" b="b"/>
            <a:pathLst>
              <a:path w="2516197" h="2516197" extrusionOk="0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" name="Google Shape;337;g2b5396a199c_0_29"/>
          <p:cNvSpPr txBox="1"/>
          <p:nvPr/>
        </p:nvSpPr>
        <p:spPr>
          <a:xfrm>
            <a:off x="570530" y="274361"/>
            <a:ext cx="52383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7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CS23I1017 - HARITH</a:t>
            </a:r>
            <a:endParaRPr/>
          </a:p>
        </p:txBody>
      </p:sp>
      <p:pic>
        <p:nvPicPr>
          <p:cNvPr id="338" name="Google Shape;338;g2b5396a199c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50" y="1521056"/>
            <a:ext cx="2666051" cy="355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b5396a199c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700" y="1521038"/>
            <a:ext cx="2666051" cy="355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b5396a199c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9450" y="1521050"/>
            <a:ext cx="2666051" cy="355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b5396a199c_0_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99200" y="1521062"/>
            <a:ext cx="2666051" cy="355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b5396a199c_0_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358951" y="1580812"/>
            <a:ext cx="2666051" cy="343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b5396a199c_0_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1697" y="5380575"/>
            <a:ext cx="2666051" cy="35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b5396a199c_0_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3563163" y="5824387"/>
            <a:ext cx="3550525" cy="266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b5396a199c_0_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39450" y="5380572"/>
            <a:ext cx="2662902" cy="355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b5396a199c_0_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9753052" y="5826725"/>
            <a:ext cx="3569198" cy="26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b5396a199c_0_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372950" y="5380584"/>
            <a:ext cx="2676899" cy="356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5396a199c_0_45"/>
          <p:cNvSpPr/>
          <p:nvPr/>
        </p:nvSpPr>
        <p:spPr>
          <a:xfrm>
            <a:off x="15443308" y="-969726"/>
            <a:ext cx="3631984" cy="3631984"/>
          </a:xfrm>
          <a:custGeom>
            <a:avLst/>
            <a:gdLst/>
            <a:ahLst/>
            <a:cxnLst/>
            <a:rect l="l" t="t" r="r" b="b"/>
            <a:pathLst>
              <a:path w="3631984" h="3631984" extrusionOk="0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3" name="Google Shape;353;g2b5396a199c_0_45"/>
          <p:cNvSpPr/>
          <p:nvPr/>
        </p:nvSpPr>
        <p:spPr>
          <a:xfrm>
            <a:off x="1363492" y="9296400"/>
            <a:ext cx="2516197" cy="2516197"/>
          </a:xfrm>
          <a:custGeom>
            <a:avLst/>
            <a:gdLst/>
            <a:ahLst/>
            <a:cxnLst/>
            <a:rect l="l" t="t" r="r" b="b"/>
            <a:pathLst>
              <a:path w="2516197" h="2516197" extrusionOk="0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4" name="Google Shape;354;g2b5396a199c_0_45"/>
          <p:cNvSpPr txBox="1"/>
          <p:nvPr/>
        </p:nvSpPr>
        <p:spPr>
          <a:xfrm>
            <a:off x="436565" y="272226"/>
            <a:ext cx="5691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CS23I1014-BHADRESH</a:t>
            </a:r>
            <a:endParaRPr/>
          </a:p>
        </p:txBody>
      </p:sp>
      <p:pic>
        <p:nvPicPr>
          <p:cNvPr id="355" name="Google Shape;355;g2b5396a199c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469616" y="2133064"/>
            <a:ext cx="4084872" cy="246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b5396a199c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9894109" y="6643308"/>
            <a:ext cx="3898924" cy="2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b5396a199c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01352" y="1327731"/>
            <a:ext cx="2468297" cy="415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b5396a199c_0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79913" y="5800403"/>
            <a:ext cx="2358749" cy="397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b5396a199c_0_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2913" y="5800403"/>
            <a:ext cx="2358740" cy="39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b5396a199c_0_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49338" y="5800404"/>
            <a:ext cx="2215751" cy="39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b5396a199c_0_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-543722" y="2134852"/>
            <a:ext cx="4078968" cy="246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b5396a199c_0_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91463" y="5800404"/>
            <a:ext cx="2215751" cy="39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b5396a199c_0_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58025" y="1327733"/>
            <a:ext cx="2464727" cy="415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b5396a199c_0_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38151" y="1327733"/>
            <a:ext cx="2464726" cy="415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5396a199c_0_61"/>
          <p:cNvSpPr/>
          <p:nvPr/>
        </p:nvSpPr>
        <p:spPr>
          <a:xfrm>
            <a:off x="15443308" y="-969726"/>
            <a:ext cx="3631984" cy="3631984"/>
          </a:xfrm>
          <a:custGeom>
            <a:avLst/>
            <a:gdLst/>
            <a:ahLst/>
            <a:cxnLst/>
            <a:rect l="l" t="t" r="r" b="b"/>
            <a:pathLst>
              <a:path w="3631984" h="3631984" extrusionOk="0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0" name="Google Shape;370;g2b5396a199c_0_61"/>
          <p:cNvSpPr/>
          <p:nvPr/>
        </p:nvSpPr>
        <p:spPr>
          <a:xfrm>
            <a:off x="1363492" y="9296400"/>
            <a:ext cx="2516197" cy="2516197"/>
          </a:xfrm>
          <a:custGeom>
            <a:avLst/>
            <a:gdLst/>
            <a:ahLst/>
            <a:cxnLst/>
            <a:rect l="l" t="t" r="r" b="b"/>
            <a:pathLst>
              <a:path w="2516197" h="2516197" extrusionOk="0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1" name="Google Shape;371;g2b5396a199c_0_61"/>
          <p:cNvSpPr txBox="1"/>
          <p:nvPr/>
        </p:nvSpPr>
        <p:spPr>
          <a:xfrm>
            <a:off x="215475" y="454660"/>
            <a:ext cx="6474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CS23B1059-ANVITA</a:t>
            </a:r>
            <a:endParaRPr/>
          </a:p>
        </p:txBody>
      </p:sp>
      <p:pic>
        <p:nvPicPr>
          <p:cNvPr id="372" name="Google Shape;372;g2b5396a199c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0700" y="1487621"/>
            <a:ext cx="2912051" cy="388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b5396a199c_0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9749" y="1487625"/>
            <a:ext cx="2912051" cy="388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b5396a199c_0_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70650" y="5851802"/>
            <a:ext cx="2723975" cy="363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b5396a199c_0_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1400" y="5851800"/>
            <a:ext cx="2723975" cy="363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b5396a199c_0_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02750" y="5851800"/>
            <a:ext cx="2723975" cy="363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b5396a199c_0_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42000" y="5851800"/>
            <a:ext cx="1674113" cy="36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b5396a199c_0_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63500" y="5851800"/>
            <a:ext cx="2723981" cy="36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b5396a199c_0_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552600" y="1487638"/>
            <a:ext cx="2912051" cy="388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b5396a199c_0_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8800" y="1487625"/>
            <a:ext cx="2912062" cy="38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b5396a199c_0_6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061650" y="1487625"/>
            <a:ext cx="2912051" cy="388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5396a199c_0_77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7" name="Google Shape;387;g2b5396a199c_0_77"/>
          <p:cNvSpPr/>
          <p:nvPr/>
        </p:nvSpPr>
        <p:spPr>
          <a:xfrm>
            <a:off x="139935" y="8646509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8" name="Google Shape;388;g2b5396a199c_0_77"/>
          <p:cNvSpPr txBox="1"/>
          <p:nvPr/>
        </p:nvSpPr>
        <p:spPr>
          <a:xfrm>
            <a:off x="660642" y="541980"/>
            <a:ext cx="8970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CS23I1065-SANTHANA SRINIVASAN</a:t>
            </a:r>
            <a:endParaRPr/>
          </a:p>
        </p:txBody>
      </p:sp>
      <p:pic>
        <p:nvPicPr>
          <p:cNvPr id="389" name="Google Shape;389;g2b5396a199c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205576" y="5798549"/>
            <a:ext cx="3803948" cy="30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b5396a199c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50" y="1578175"/>
            <a:ext cx="2219949" cy="3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b5396a199c_0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8799989" y="1885475"/>
            <a:ext cx="3190100" cy="257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b5396a199c_0_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80775" y="5432120"/>
            <a:ext cx="2575524" cy="369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b5396a199c_0_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3297" y="1578175"/>
            <a:ext cx="2219949" cy="318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b5396a199c_0_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3454" y="1578176"/>
            <a:ext cx="2255826" cy="323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b5396a199c_0_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76372" y="5432125"/>
            <a:ext cx="2575524" cy="369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b5396a199c_0_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71972" y="5432125"/>
            <a:ext cx="2575524" cy="369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b5396a199c_0_7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97672" y="5432125"/>
            <a:ext cx="2645451" cy="379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2b5396a199c_0_7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12050800" y="1893799"/>
            <a:ext cx="3276700" cy="264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5396a199c_0_93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4" name="Google Shape;404;g2b5396a199c_0_93"/>
          <p:cNvSpPr/>
          <p:nvPr/>
        </p:nvSpPr>
        <p:spPr>
          <a:xfrm>
            <a:off x="367573" y="8511335"/>
            <a:ext cx="3521040" cy="3727351"/>
          </a:xfrm>
          <a:custGeom>
            <a:avLst/>
            <a:gdLst/>
            <a:ahLst/>
            <a:cxnLst/>
            <a:rect l="l" t="t" r="r" b="b"/>
            <a:pathLst>
              <a:path w="3521040" h="3727351" extrusionOk="0">
                <a:moveTo>
                  <a:pt x="0" y="0"/>
                </a:moveTo>
                <a:lnTo>
                  <a:pt x="3521040" y="0"/>
                </a:lnTo>
                <a:lnTo>
                  <a:pt x="3521040" y="3727351"/>
                </a:lnTo>
                <a:lnTo>
                  <a:pt x="0" y="37273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5" name="Google Shape;405;g2b5396a199c_0_93"/>
          <p:cNvSpPr txBox="1"/>
          <p:nvPr/>
        </p:nvSpPr>
        <p:spPr>
          <a:xfrm>
            <a:off x="749837" y="454660"/>
            <a:ext cx="4894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CS23I1029-ADITYA</a:t>
            </a:r>
            <a:endParaRPr/>
          </a:p>
        </p:txBody>
      </p:sp>
      <p:pic>
        <p:nvPicPr>
          <p:cNvPr id="406" name="Google Shape;406;g2b5396a199c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899" y="6231675"/>
            <a:ext cx="2661050" cy="354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b5396a199c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4922" y="6231673"/>
            <a:ext cx="2661050" cy="35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b5396a199c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8799" y="6182625"/>
            <a:ext cx="2661050" cy="354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b5396a199c_0_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9174" y="1765114"/>
            <a:ext cx="2934823" cy="391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b5396a199c_0_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10930425" y="6631901"/>
            <a:ext cx="3594176" cy="26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b5396a199c_0_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14141652" y="6675187"/>
            <a:ext cx="3548074" cy="26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2b5396a199c_0_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3874" y="1765114"/>
            <a:ext cx="2934823" cy="391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b5396a199c_0_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72049" y="1734177"/>
            <a:ext cx="2934823" cy="391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b5396a199c_0_9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03274" y="1734177"/>
            <a:ext cx="2934823" cy="391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b5396a199c_0_9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08587" y="1734177"/>
            <a:ext cx="2934825" cy="39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5396a199c_0_109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1" name="Google Shape;421;g2b5396a199c_0_109"/>
          <p:cNvSpPr/>
          <p:nvPr/>
        </p:nvSpPr>
        <p:spPr>
          <a:xfrm>
            <a:off x="310663" y="8660736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2" name="Google Shape;422;g2b5396a199c_0_109"/>
          <p:cNvSpPr txBox="1"/>
          <p:nvPr/>
        </p:nvSpPr>
        <p:spPr>
          <a:xfrm>
            <a:off x="808623" y="641571"/>
            <a:ext cx="5059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CS23I1005-BARATH</a:t>
            </a:r>
            <a:endParaRPr/>
          </a:p>
        </p:txBody>
      </p:sp>
      <p:pic>
        <p:nvPicPr>
          <p:cNvPr id="423" name="Google Shape;423;g2b5396a199c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91" y="1881455"/>
            <a:ext cx="2626990" cy="350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b5396a199c_0_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45004" y="1881456"/>
            <a:ext cx="2548473" cy="339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b5396a199c_0_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2933" y="1708018"/>
            <a:ext cx="2626987" cy="35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2b5396a199c_0_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16466" y="1760353"/>
            <a:ext cx="1218492" cy="339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b5396a199c_0_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74612" y="1451594"/>
            <a:ext cx="901478" cy="120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b5396a199c_0_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94572" y="5903031"/>
            <a:ext cx="2983145" cy="397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b5396a199c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4250" y="5859175"/>
            <a:ext cx="2983145" cy="397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b5396a199c_0_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4883" y="5903031"/>
            <a:ext cx="2983143" cy="397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b5396a199c_0_1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739131" y="1706337"/>
            <a:ext cx="2811144" cy="374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b5396a199c_0_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3951" y="5859175"/>
            <a:ext cx="2983145" cy="397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b5396a199c_0_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94666" y="1708041"/>
            <a:ext cx="2811144" cy="374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b5396a199c_0_10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27994" y="1708016"/>
            <a:ext cx="2811144" cy="374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b5396a199c_0_10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5400000">
            <a:off x="180084" y="2145857"/>
            <a:ext cx="3502592" cy="262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b5396a199c_0_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06952" y="5903031"/>
            <a:ext cx="2983147" cy="397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5396a199c_0_125"/>
          <p:cNvSpPr/>
          <p:nvPr/>
        </p:nvSpPr>
        <p:spPr>
          <a:xfrm>
            <a:off x="15756746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2" name="Google Shape;442;g2b5396a199c_0_125"/>
          <p:cNvSpPr/>
          <p:nvPr/>
        </p:nvSpPr>
        <p:spPr>
          <a:xfrm>
            <a:off x="-850387" y="8770711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43" name="Google Shape;443;g2b5396a199c_0_125"/>
          <p:cNvSpPr txBox="1"/>
          <p:nvPr/>
        </p:nvSpPr>
        <p:spPr>
          <a:xfrm>
            <a:off x="910133" y="598889"/>
            <a:ext cx="4886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</a:t>
            </a:r>
            <a:r>
              <a:rPr lang="en-US" sz="4299" b="1">
                <a:latin typeface="Bodoni"/>
                <a:ea typeface="Bodoni"/>
                <a:cs typeface="Bodoni"/>
                <a:sym typeface="Bodoni"/>
              </a:rPr>
              <a:t>B</a:t>
            </a: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1090-NISARG</a:t>
            </a:r>
            <a:endParaRPr/>
          </a:p>
        </p:txBody>
      </p:sp>
      <p:pic>
        <p:nvPicPr>
          <p:cNvPr id="444" name="Google Shape;444;g2b5396a199c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749" y="1564649"/>
            <a:ext cx="4173101" cy="334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b5396a199c_0_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9436" y="1673890"/>
            <a:ext cx="1942310" cy="31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b5396a199c_0_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6590" y="5722577"/>
            <a:ext cx="4173101" cy="38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b5396a199c_0_1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9234" y="5685725"/>
            <a:ext cx="1942326" cy="393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2b5396a199c_0_1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18148" y="1673899"/>
            <a:ext cx="3219176" cy="30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b5396a199c_0_1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9575" y="1564646"/>
            <a:ext cx="2941649" cy="346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b5396a199c_0_1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13267400" y="2666848"/>
            <a:ext cx="4173104" cy="102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b5396a199c_0_1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939901" y="6133360"/>
            <a:ext cx="3219176" cy="303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b5396a199c_0_1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11188287" y="6195238"/>
            <a:ext cx="3769475" cy="28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b5396a199c_0_1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64501" y="5722575"/>
            <a:ext cx="2941650" cy="401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b5396a199c_0_141"/>
          <p:cNvSpPr/>
          <p:nvPr/>
        </p:nvSpPr>
        <p:spPr>
          <a:xfrm>
            <a:off x="14875708" y="-2383592"/>
            <a:ext cx="4767184" cy="4767184"/>
          </a:xfrm>
          <a:custGeom>
            <a:avLst/>
            <a:gdLst/>
            <a:ahLst/>
            <a:cxnLst/>
            <a:rect l="l" t="t" r="r" b="b"/>
            <a:pathLst>
              <a:path w="4767184" h="4767184" extrusionOk="0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9" name="Google Shape;459;g2b5396a199c_0_141"/>
          <p:cNvSpPr/>
          <p:nvPr/>
        </p:nvSpPr>
        <p:spPr>
          <a:xfrm>
            <a:off x="-1333120" y="8344645"/>
            <a:ext cx="3521040" cy="3521040"/>
          </a:xfrm>
          <a:custGeom>
            <a:avLst/>
            <a:gdLst/>
            <a:ahLst/>
            <a:cxnLst/>
            <a:rect l="l" t="t" r="r" b="b"/>
            <a:pathLst>
              <a:path w="3521040" h="3521040" extrusionOk="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0" name="Google Shape;460;g2b5396a199c_0_141"/>
          <p:cNvSpPr txBox="1"/>
          <p:nvPr/>
        </p:nvSpPr>
        <p:spPr>
          <a:xfrm>
            <a:off x="253754" y="128270"/>
            <a:ext cx="62145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99" b="1" i="0" u="none" strike="noStrike" cap="none">
                <a:solidFill>
                  <a:srgbClr val="000000"/>
                </a:solidFill>
                <a:latin typeface="Bodoni"/>
                <a:ea typeface="Bodoni"/>
                <a:cs typeface="Bodoni"/>
                <a:sym typeface="Bodoni"/>
              </a:rPr>
              <a:t>CS23I1026-GRISHMANK</a:t>
            </a:r>
            <a:endParaRPr/>
          </a:p>
        </p:txBody>
      </p:sp>
      <p:pic>
        <p:nvPicPr>
          <p:cNvPr id="461" name="Google Shape;461;g2b5396a199c_0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775" y="5753575"/>
            <a:ext cx="2368501" cy="420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b5396a199c_0_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4947" y="5790758"/>
            <a:ext cx="2411681" cy="428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b5396a199c_0_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0006" y="1010215"/>
            <a:ext cx="2439636" cy="433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b5396a199c_0_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050" y="989824"/>
            <a:ext cx="2439624" cy="433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b5396a199c_0_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24611" y="5790772"/>
            <a:ext cx="2411681" cy="428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2b5396a199c_0_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5273" y="5790760"/>
            <a:ext cx="2411681" cy="428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2b5396a199c_0_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20495" y="989870"/>
            <a:ext cx="2484110" cy="44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2b5396a199c_0_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13725575" y="6729507"/>
            <a:ext cx="4296141" cy="241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2b5396a199c_0_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237200" y="989850"/>
            <a:ext cx="2484101" cy="441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b5396a199c_0_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229750" y="989850"/>
            <a:ext cx="2484101" cy="441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Custom</PresentationFormat>
  <Paragraphs>30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Bodoni</vt:lpstr>
      <vt:lpstr>Calibri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Harith Y</cp:lastModifiedBy>
  <cp:revision>3</cp:revision>
  <dcterms:created xsi:type="dcterms:W3CDTF">2006-08-16T00:00:00Z</dcterms:created>
  <dcterms:modified xsi:type="dcterms:W3CDTF">2025-10-06T17:33:07Z</dcterms:modified>
</cp:coreProperties>
</file>